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7880D-2380-0E40-BF26-B1E84D678AE6}" v="3" dt="2023-02-17T05:26:53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66"/>
    <p:restoredTop sz="94720"/>
  </p:normalViewPr>
  <p:slideViewPr>
    <p:cSldViewPr snapToObjects="1">
      <p:cViewPr varScale="1">
        <p:scale>
          <a:sx n="105" d="100"/>
          <a:sy n="105" d="100"/>
        </p:scale>
        <p:origin x="2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Hanly" userId="558c383e-8944-47d9-865f-da93339391b3" providerId="ADAL" clId="{FD9C48C6-1868-BD41-9786-E506C1E1B1F2}"/>
    <pc:docChg chg="custSel modSld">
      <pc:chgData name="Stephen Hanly" userId="558c383e-8944-47d9-865f-da93339391b3" providerId="ADAL" clId="{FD9C48C6-1868-BD41-9786-E506C1E1B1F2}" dt="2022-02-23T06:41:04.106" v="82" actId="1076"/>
      <pc:docMkLst>
        <pc:docMk/>
      </pc:docMkLst>
      <pc:sldChg chg="addSp delSp modSp mod delAnim modAnim">
        <pc:chgData name="Stephen Hanly" userId="558c383e-8944-47d9-865f-da93339391b3" providerId="ADAL" clId="{FD9C48C6-1868-BD41-9786-E506C1E1B1F2}" dt="2022-02-23T01:46:35.647" v="6" actId="20577"/>
        <pc:sldMkLst>
          <pc:docMk/>
          <pc:sldMk cId="0" sldId="256"/>
        </pc:sldMkLst>
        <pc:spChg chg="mod">
          <ac:chgData name="Stephen Hanly" userId="558c383e-8944-47d9-865f-da93339391b3" providerId="ADAL" clId="{FD9C48C6-1868-BD41-9786-E506C1E1B1F2}" dt="2022-02-23T01:46:35.647" v="6" actId="20577"/>
          <ac:spMkLst>
            <pc:docMk/>
            <pc:sldMk cId="0" sldId="256"/>
            <ac:spMk id="15361" creationId="{FA31F226-56EA-834D-8245-0ECADE49B340}"/>
          </ac:spMkLst>
        </pc:spChg>
        <pc:picChg chg="del">
          <ac:chgData name="Stephen Hanly" userId="558c383e-8944-47d9-865f-da93339391b3" providerId="ADAL" clId="{FD9C48C6-1868-BD41-9786-E506C1E1B1F2}" dt="2022-02-23T01:43:51.793" v="2" actId="478"/>
          <ac:picMkLst>
            <pc:docMk/>
            <pc:sldMk cId="0" sldId="256"/>
            <ac:picMk id="2" creationId="{CC703DE9-80F5-494B-98CC-DB4F5B79F0DE}"/>
          </ac:picMkLst>
        </pc:picChg>
        <pc:picChg chg="add mod">
          <ac:chgData name="Stephen Hanly" userId="558c383e-8944-47d9-865f-da93339391b3" providerId="ADAL" clId="{FD9C48C6-1868-BD41-9786-E506C1E1B1F2}" dt="2022-02-23T01:45:33.546" v="4" actId="1076"/>
          <ac:picMkLst>
            <pc:docMk/>
            <pc:sldMk cId="0" sldId="256"/>
            <ac:picMk id="3" creationId="{17C6703B-16BA-4D4D-B6EF-F4B75665DA77}"/>
          </ac:picMkLst>
        </pc:picChg>
      </pc:sldChg>
      <pc:sldChg chg="addSp delSp modSp mod delAnim modAnim">
        <pc:chgData name="Stephen Hanly" userId="558c383e-8944-47d9-865f-da93339391b3" providerId="ADAL" clId="{FD9C48C6-1868-BD41-9786-E506C1E1B1F2}" dt="2022-02-23T05:17:04.672" v="23" actId="478"/>
        <pc:sldMkLst>
          <pc:docMk/>
          <pc:sldMk cId="1362012091" sldId="257"/>
        </pc:sldMkLst>
        <pc:spChg chg="add mod">
          <ac:chgData name="Stephen Hanly" userId="558c383e-8944-47d9-865f-da93339391b3" providerId="ADAL" clId="{FD9C48C6-1868-BD41-9786-E506C1E1B1F2}" dt="2022-02-23T05:08:48.540" v="15" actId="1076"/>
          <ac:spMkLst>
            <pc:docMk/>
            <pc:sldMk cId="1362012091" sldId="257"/>
            <ac:spMk id="14" creationId="{32224492-304D-4E4B-8918-90CF49C86749}"/>
          </ac:spMkLst>
        </pc:spChg>
        <pc:spChg chg="add mod">
          <ac:chgData name="Stephen Hanly" userId="558c383e-8944-47d9-865f-da93339391b3" providerId="ADAL" clId="{FD9C48C6-1868-BD41-9786-E506C1E1B1F2}" dt="2022-02-23T05:09:14.968" v="21" actId="1076"/>
          <ac:spMkLst>
            <pc:docMk/>
            <pc:sldMk cId="1362012091" sldId="257"/>
            <ac:spMk id="16" creationId="{EE94DC65-7FDF-8C41-836F-A9A27CEB14C5}"/>
          </ac:spMkLst>
        </pc:spChg>
        <pc:picChg chg="del">
          <ac:chgData name="Stephen Hanly" userId="558c383e-8944-47d9-865f-da93339391b3" providerId="ADAL" clId="{FD9C48C6-1868-BD41-9786-E506C1E1B1F2}" dt="2022-02-23T05:17:04.672" v="23" actId="478"/>
          <ac:picMkLst>
            <pc:docMk/>
            <pc:sldMk cId="1362012091" sldId="257"/>
            <ac:picMk id="3" creationId="{B2D25FBC-BEF8-3946-92FF-F2C8263DEF56}"/>
          </ac:picMkLst>
        </pc:picChg>
        <pc:picChg chg="add del mod">
          <ac:chgData name="Stephen Hanly" userId="558c383e-8944-47d9-865f-da93339391b3" providerId="ADAL" clId="{FD9C48C6-1868-BD41-9786-E506C1E1B1F2}" dt="2022-02-23T05:08:59.637" v="17"/>
          <ac:picMkLst>
            <pc:docMk/>
            <pc:sldMk cId="1362012091" sldId="257"/>
            <ac:picMk id="15" creationId="{C757A2A1-A672-0F4E-BF70-C9F2C6DF3C87}"/>
          </ac:picMkLst>
        </pc:picChg>
        <pc:picChg chg="add mod">
          <ac:chgData name="Stephen Hanly" userId="558c383e-8944-47d9-865f-da93339391b3" providerId="ADAL" clId="{FD9C48C6-1868-BD41-9786-E506C1E1B1F2}" dt="2022-02-23T05:16:59.350" v="22"/>
          <ac:picMkLst>
            <pc:docMk/>
            <pc:sldMk cId="1362012091" sldId="257"/>
            <ac:picMk id="17" creationId="{10B3CE0A-2812-B24B-9314-549DE6FF5FBE}"/>
          </ac:picMkLst>
        </pc:picChg>
        <pc:cxnChg chg="add mod">
          <ac:chgData name="Stephen Hanly" userId="558c383e-8944-47d9-865f-da93339391b3" providerId="ADAL" clId="{FD9C48C6-1868-BD41-9786-E506C1E1B1F2}" dt="2022-02-23T01:17:31.640" v="1" actId="14100"/>
          <ac:cxnSpMkLst>
            <pc:docMk/>
            <pc:sldMk cId="1362012091" sldId="257"/>
            <ac:cxnSpMk id="8" creationId="{C58A661A-B0CD-0049-AF31-79C9F15A1977}"/>
          </ac:cxnSpMkLst>
        </pc:cxnChg>
      </pc:sldChg>
      <pc:sldChg chg="addSp delSp modSp mod delAnim modAnim">
        <pc:chgData name="Stephen Hanly" userId="558c383e-8944-47d9-865f-da93339391b3" providerId="ADAL" clId="{FD9C48C6-1868-BD41-9786-E506C1E1B1F2}" dt="2022-02-23T05:34:32.298" v="53" actId="1076"/>
        <pc:sldMkLst>
          <pc:docMk/>
          <pc:sldMk cId="1764492565" sldId="258"/>
        </pc:sldMkLst>
        <pc:spChg chg="add del mod">
          <ac:chgData name="Stephen Hanly" userId="558c383e-8944-47d9-865f-da93339391b3" providerId="ADAL" clId="{FD9C48C6-1868-BD41-9786-E506C1E1B1F2}" dt="2022-02-23T05:32:15.798" v="43" actId="478"/>
          <ac:spMkLst>
            <pc:docMk/>
            <pc:sldMk cId="1764492565" sldId="258"/>
            <ac:spMk id="7" creationId="{E034D270-BC7B-6942-8789-01DC70EC9DEA}"/>
          </ac:spMkLst>
        </pc:spChg>
        <pc:spChg chg="add mod">
          <ac:chgData name="Stephen Hanly" userId="558c383e-8944-47d9-865f-da93339391b3" providerId="ADAL" clId="{FD9C48C6-1868-BD41-9786-E506C1E1B1F2}" dt="2022-02-23T05:30:35.094" v="30" actId="1076"/>
          <ac:spMkLst>
            <pc:docMk/>
            <pc:sldMk cId="1764492565" sldId="258"/>
            <ac:spMk id="8" creationId="{21114DE6-E74A-0B4E-B116-50194ADAA0D3}"/>
          </ac:spMkLst>
        </pc:spChg>
        <pc:spChg chg="add mod">
          <ac:chgData name="Stephen Hanly" userId="558c383e-8944-47d9-865f-da93339391b3" providerId="ADAL" clId="{FD9C48C6-1868-BD41-9786-E506C1E1B1F2}" dt="2022-02-23T05:34:32.298" v="53" actId="1076"/>
          <ac:spMkLst>
            <pc:docMk/>
            <pc:sldMk cId="1764492565" sldId="258"/>
            <ac:spMk id="10" creationId="{376FDF1E-ECAF-B24A-8290-BCE3DDB50D54}"/>
          </ac:spMkLst>
        </pc:spChg>
        <pc:spChg chg="add mod">
          <ac:chgData name="Stephen Hanly" userId="558c383e-8944-47d9-865f-da93339391b3" providerId="ADAL" clId="{FD9C48C6-1868-BD41-9786-E506C1E1B1F2}" dt="2022-02-23T05:34:24.050" v="52" actId="2085"/>
          <ac:spMkLst>
            <pc:docMk/>
            <pc:sldMk cId="1764492565" sldId="258"/>
            <ac:spMk id="11" creationId="{FB61D98C-224F-BB4A-ACAD-90B66A4FEC3F}"/>
          </ac:spMkLst>
        </pc:spChg>
        <pc:picChg chg="del mod">
          <ac:chgData name="Stephen Hanly" userId="558c383e-8944-47d9-865f-da93339391b3" providerId="ADAL" clId="{FD9C48C6-1868-BD41-9786-E506C1E1B1F2}" dt="2022-02-23T05:29:56.916" v="27" actId="478"/>
          <ac:picMkLst>
            <pc:docMk/>
            <pc:sldMk cId="1764492565" sldId="258"/>
            <ac:picMk id="3" creationId="{88828630-C626-6C4B-B334-CB608CCB6F6C}"/>
          </ac:picMkLst>
        </pc:picChg>
        <pc:picChg chg="add mod">
          <ac:chgData name="Stephen Hanly" userId="558c383e-8944-47d9-865f-da93339391b3" providerId="ADAL" clId="{FD9C48C6-1868-BD41-9786-E506C1E1B1F2}" dt="2022-02-23T05:29:54.330" v="26" actId="1076"/>
          <ac:picMkLst>
            <pc:docMk/>
            <pc:sldMk cId="1764492565" sldId="258"/>
            <ac:picMk id="6" creationId="{645D6DDB-2B93-814E-A687-1601875E86A0}"/>
          </ac:picMkLst>
        </pc:picChg>
        <pc:picChg chg="mod">
          <ac:chgData name="Stephen Hanly" userId="558c383e-8944-47d9-865f-da93339391b3" providerId="ADAL" clId="{FD9C48C6-1868-BD41-9786-E506C1E1B1F2}" dt="2022-02-23T05:33:04.052" v="47" actId="166"/>
          <ac:picMkLst>
            <pc:docMk/>
            <pc:sldMk cId="1764492565" sldId="258"/>
            <ac:picMk id="9" creationId="{26B4D305-C85C-FF49-8D7D-6290BD8691B1}"/>
          </ac:picMkLst>
        </pc:picChg>
      </pc:sldChg>
      <pc:sldChg chg="addSp delSp modSp mod delAnim modAnim">
        <pc:chgData name="Stephen Hanly" userId="558c383e-8944-47d9-865f-da93339391b3" providerId="ADAL" clId="{FD9C48C6-1868-BD41-9786-E506C1E1B1F2}" dt="2022-02-23T05:36:50.025" v="56" actId="1076"/>
        <pc:sldMkLst>
          <pc:docMk/>
          <pc:sldMk cId="478273193" sldId="259"/>
        </pc:sldMkLst>
        <pc:picChg chg="del">
          <ac:chgData name="Stephen Hanly" userId="558c383e-8944-47d9-865f-da93339391b3" providerId="ADAL" clId="{FD9C48C6-1868-BD41-9786-E506C1E1B1F2}" dt="2022-02-23T05:35:29.466" v="54" actId="478"/>
          <ac:picMkLst>
            <pc:docMk/>
            <pc:sldMk cId="478273193" sldId="259"/>
            <ac:picMk id="2" creationId="{3C0CDB56-B6E8-F74A-AD4B-EE960643CC2E}"/>
          </ac:picMkLst>
        </pc:picChg>
        <pc:picChg chg="add mod">
          <ac:chgData name="Stephen Hanly" userId="558c383e-8944-47d9-865f-da93339391b3" providerId="ADAL" clId="{FD9C48C6-1868-BD41-9786-E506C1E1B1F2}" dt="2022-02-23T05:36:50.025" v="56" actId="1076"/>
          <ac:picMkLst>
            <pc:docMk/>
            <pc:sldMk cId="478273193" sldId="259"/>
            <ac:picMk id="3" creationId="{C556ABFB-5498-AE42-B09C-9DB55114DE45}"/>
          </ac:picMkLst>
        </pc:picChg>
      </pc:sldChg>
      <pc:sldChg chg="addSp delSp modSp mod delAnim modAnim">
        <pc:chgData name="Stephen Hanly" userId="558c383e-8944-47d9-865f-da93339391b3" providerId="ADAL" clId="{FD9C48C6-1868-BD41-9786-E506C1E1B1F2}" dt="2022-02-23T05:57:47.597" v="59" actId="1076"/>
        <pc:sldMkLst>
          <pc:docMk/>
          <pc:sldMk cId="3735190091" sldId="267"/>
        </pc:sldMkLst>
        <pc:picChg chg="del">
          <ac:chgData name="Stephen Hanly" userId="558c383e-8944-47d9-865f-da93339391b3" providerId="ADAL" clId="{FD9C48C6-1868-BD41-9786-E506C1E1B1F2}" dt="2022-02-23T05:57:45.512" v="58" actId="478"/>
          <ac:picMkLst>
            <pc:docMk/>
            <pc:sldMk cId="3735190091" sldId="267"/>
            <ac:picMk id="3" creationId="{A5C62E47-09F9-FA47-81D4-385E9D27698B}"/>
          </ac:picMkLst>
        </pc:picChg>
        <pc:picChg chg="add mod">
          <ac:chgData name="Stephen Hanly" userId="558c383e-8944-47d9-865f-da93339391b3" providerId="ADAL" clId="{FD9C48C6-1868-BD41-9786-E506C1E1B1F2}" dt="2022-02-23T05:57:47.597" v="59" actId="1076"/>
          <ac:picMkLst>
            <pc:docMk/>
            <pc:sldMk cId="3735190091" sldId="267"/>
            <ac:picMk id="6" creationId="{377FD04C-5F68-834F-8C2D-A8BFE5935166}"/>
          </ac:picMkLst>
        </pc:picChg>
      </pc:sldChg>
      <pc:sldChg chg="addSp delSp modSp mod delAnim modAnim">
        <pc:chgData name="Stephen Hanly" userId="558c383e-8944-47d9-865f-da93339391b3" providerId="ADAL" clId="{FD9C48C6-1868-BD41-9786-E506C1E1B1F2}" dt="2022-02-23T06:05:00.260" v="62" actId="1076"/>
        <pc:sldMkLst>
          <pc:docMk/>
          <pc:sldMk cId="3828117695" sldId="268"/>
        </pc:sldMkLst>
        <pc:picChg chg="del">
          <ac:chgData name="Stephen Hanly" userId="558c383e-8944-47d9-865f-da93339391b3" providerId="ADAL" clId="{FD9C48C6-1868-BD41-9786-E506C1E1B1F2}" dt="2022-02-23T06:01:04.318" v="60" actId="478"/>
          <ac:picMkLst>
            <pc:docMk/>
            <pc:sldMk cId="3828117695" sldId="268"/>
            <ac:picMk id="2" creationId="{BBC040EA-2F7B-C24B-9409-05CEB4D7FD34}"/>
          </ac:picMkLst>
        </pc:picChg>
        <pc:picChg chg="add mod">
          <ac:chgData name="Stephen Hanly" userId="558c383e-8944-47d9-865f-da93339391b3" providerId="ADAL" clId="{FD9C48C6-1868-BD41-9786-E506C1E1B1F2}" dt="2022-02-23T06:05:00.260" v="62" actId="1076"/>
          <ac:picMkLst>
            <pc:docMk/>
            <pc:sldMk cId="3828117695" sldId="268"/>
            <ac:picMk id="3" creationId="{351E4A1A-11B2-E54E-8790-501AF0D91C9E}"/>
          </ac:picMkLst>
        </pc:picChg>
      </pc:sldChg>
      <pc:sldChg chg="addSp delSp modSp mod delAnim modAnim">
        <pc:chgData name="Stephen Hanly" userId="558c383e-8944-47d9-865f-da93339391b3" providerId="ADAL" clId="{FD9C48C6-1868-BD41-9786-E506C1E1B1F2}" dt="2022-02-23T06:11:41.670" v="65" actId="1076"/>
        <pc:sldMkLst>
          <pc:docMk/>
          <pc:sldMk cId="2136612422" sldId="269"/>
        </pc:sldMkLst>
        <pc:picChg chg="del">
          <ac:chgData name="Stephen Hanly" userId="558c383e-8944-47d9-865f-da93339391b3" providerId="ADAL" clId="{FD9C48C6-1868-BD41-9786-E506C1E1B1F2}" dt="2022-02-23T06:11:38.374" v="64" actId="478"/>
          <ac:picMkLst>
            <pc:docMk/>
            <pc:sldMk cId="2136612422" sldId="269"/>
            <ac:picMk id="3" creationId="{81BDC1F4-E712-344F-8F5E-92A90E284C5D}"/>
          </ac:picMkLst>
        </pc:picChg>
        <pc:picChg chg="add mod">
          <ac:chgData name="Stephen Hanly" userId="558c383e-8944-47d9-865f-da93339391b3" providerId="ADAL" clId="{FD9C48C6-1868-BD41-9786-E506C1E1B1F2}" dt="2022-02-23T06:11:41.670" v="65" actId="1076"/>
          <ac:picMkLst>
            <pc:docMk/>
            <pc:sldMk cId="2136612422" sldId="269"/>
            <ac:picMk id="6" creationId="{0B2F70A7-3556-B449-9A0E-7CEB535B2168}"/>
          </ac:picMkLst>
        </pc:picChg>
      </pc:sldChg>
      <pc:sldChg chg="addSp delSp modSp mod delAnim modAnim">
        <pc:chgData name="Stephen Hanly" userId="558c383e-8944-47d9-865f-da93339391b3" providerId="ADAL" clId="{FD9C48C6-1868-BD41-9786-E506C1E1B1F2}" dt="2022-02-23T06:14:59.473" v="68" actId="1076"/>
        <pc:sldMkLst>
          <pc:docMk/>
          <pc:sldMk cId="1800633551" sldId="270"/>
        </pc:sldMkLst>
        <pc:picChg chg="del">
          <ac:chgData name="Stephen Hanly" userId="558c383e-8944-47d9-865f-da93339391b3" providerId="ADAL" clId="{FD9C48C6-1868-BD41-9786-E506C1E1B1F2}" dt="2022-02-23T06:13:25.478" v="66" actId="478"/>
          <ac:picMkLst>
            <pc:docMk/>
            <pc:sldMk cId="1800633551" sldId="270"/>
            <ac:picMk id="2" creationId="{CB51CB45-1EB1-7149-BD12-31B4A5480D9B}"/>
          </ac:picMkLst>
        </pc:picChg>
        <pc:picChg chg="add mod">
          <ac:chgData name="Stephen Hanly" userId="558c383e-8944-47d9-865f-da93339391b3" providerId="ADAL" clId="{FD9C48C6-1868-BD41-9786-E506C1E1B1F2}" dt="2022-02-23T06:14:59.473" v="68" actId="1076"/>
          <ac:picMkLst>
            <pc:docMk/>
            <pc:sldMk cId="1800633551" sldId="270"/>
            <ac:picMk id="3" creationId="{E044196B-27CC-8C41-8AFD-8D28FF02BCAD}"/>
          </ac:picMkLst>
        </pc:picChg>
      </pc:sldChg>
      <pc:sldChg chg="addSp modSp mod modAnim">
        <pc:chgData name="Stephen Hanly" userId="558c383e-8944-47d9-865f-da93339391b3" providerId="ADAL" clId="{FD9C48C6-1868-BD41-9786-E506C1E1B1F2}" dt="2022-02-23T06:27:13.658" v="70" actId="1076"/>
        <pc:sldMkLst>
          <pc:docMk/>
          <pc:sldMk cId="1385148763" sldId="273"/>
        </pc:sldMkLst>
        <pc:picChg chg="add mod">
          <ac:chgData name="Stephen Hanly" userId="558c383e-8944-47d9-865f-da93339391b3" providerId="ADAL" clId="{FD9C48C6-1868-BD41-9786-E506C1E1B1F2}" dt="2022-02-23T06:27:13.658" v="70" actId="1076"/>
          <ac:picMkLst>
            <pc:docMk/>
            <pc:sldMk cId="1385148763" sldId="273"/>
            <ac:picMk id="3" creationId="{D1E54B19-12D8-C34A-BEA2-84F38632C32B}"/>
          </ac:picMkLst>
        </pc:picChg>
      </pc:sldChg>
      <pc:sldChg chg="addSp modSp mod modAnim">
        <pc:chgData name="Stephen Hanly" userId="558c383e-8944-47d9-865f-da93339391b3" providerId="ADAL" clId="{FD9C48C6-1868-BD41-9786-E506C1E1B1F2}" dt="2022-02-23T06:29:05.248" v="72" actId="1076"/>
        <pc:sldMkLst>
          <pc:docMk/>
          <pc:sldMk cId="828494438" sldId="274"/>
        </pc:sldMkLst>
        <pc:picChg chg="add mod">
          <ac:chgData name="Stephen Hanly" userId="558c383e-8944-47d9-865f-da93339391b3" providerId="ADAL" clId="{FD9C48C6-1868-BD41-9786-E506C1E1B1F2}" dt="2022-02-23T06:29:05.248" v="72" actId="1076"/>
          <ac:picMkLst>
            <pc:docMk/>
            <pc:sldMk cId="828494438" sldId="274"/>
            <ac:picMk id="2" creationId="{984C9EE4-8170-A14D-8703-55A5DEA89E1C}"/>
          </ac:picMkLst>
        </pc:picChg>
      </pc:sldChg>
      <pc:sldChg chg="addSp modSp mod modAnim">
        <pc:chgData name="Stephen Hanly" userId="558c383e-8944-47d9-865f-da93339391b3" providerId="ADAL" clId="{FD9C48C6-1868-BD41-9786-E506C1E1B1F2}" dt="2022-02-23T06:32:02.274" v="74" actId="1076"/>
        <pc:sldMkLst>
          <pc:docMk/>
          <pc:sldMk cId="1210844587" sldId="275"/>
        </pc:sldMkLst>
        <pc:picChg chg="add mod">
          <ac:chgData name="Stephen Hanly" userId="558c383e-8944-47d9-865f-da93339391b3" providerId="ADAL" clId="{FD9C48C6-1868-BD41-9786-E506C1E1B1F2}" dt="2022-02-23T06:32:02.274" v="74" actId="1076"/>
          <ac:picMkLst>
            <pc:docMk/>
            <pc:sldMk cId="1210844587" sldId="275"/>
            <ac:picMk id="3" creationId="{4239A7A6-9AF1-3344-826F-E0BD219E526B}"/>
          </ac:picMkLst>
        </pc:picChg>
      </pc:sldChg>
      <pc:sldChg chg="addSp modSp mod modAnim">
        <pc:chgData name="Stephen Hanly" userId="558c383e-8944-47d9-865f-da93339391b3" providerId="ADAL" clId="{FD9C48C6-1868-BD41-9786-E506C1E1B1F2}" dt="2022-02-23T06:35:37.514" v="76" actId="1076"/>
        <pc:sldMkLst>
          <pc:docMk/>
          <pc:sldMk cId="2283739705" sldId="276"/>
        </pc:sldMkLst>
        <pc:picChg chg="add mod">
          <ac:chgData name="Stephen Hanly" userId="558c383e-8944-47d9-865f-da93339391b3" providerId="ADAL" clId="{FD9C48C6-1868-BD41-9786-E506C1E1B1F2}" dt="2022-02-23T06:35:37.514" v="76" actId="1076"/>
          <ac:picMkLst>
            <pc:docMk/>
            <pc:sldMk cId="2283739705" sldId="276"/>
            <ac:picMk id="3" creationId="{183B7E68-5F9C-5444-850B-58CDA52ABA5E}"/>
          </ac:picMkLst>
        </pc:picChg>
      </pc:sldChg>
      <pc:sldChg chg="addSp modSp mod modAnim">
        <pc:chgData name="Stephen Hanly" userId="558c383e-8944-47d9-865f-da93339391b3" providerId="ADAL" clId="{FD9C48C6-1868-BD41-9786-E506C1E1B1F2}" dt="2022-02-23T06:36:37.323" v="78" actId="1076"/>
        <pc:sldMkLst>
          <pc:docMk/>
          <pc:sldMk cId="2907412873" sldId="277"/>
        </pc:sldMkLst>
        <pc:picChg chg="add mod">
          <ac:chgData name="Stephen Hanly" userId="558c383e-8944-47d9-865f-da93339391b3" providerId="ADAL" clId="{FD9C48C6-1868-BD41-9786-E506C1E1B1F2}" dt="2022-02-23T06:36:37.323" v="78" actId="1076"/>
          <ac:picMkLst>
            <pc:docMk/>
            <pc:sldMk cId="2907412873" sldId="277"/>
            <ac:picMk id="2" creationId="{1B2391F3-74E2-1343-900E-C013D323D381}"/>
          </ac:picMkLst>
        </pc:picChg>
      </pc:sldChg>
      <pc:sldChg chg="addSp modSp mod modAnim">
        <pc:chgData name="Stephen Hanly" userId="558c383e-8944-47d9-865f-da93339391b3" providerId="ADAL" clId="{FD9C48C6-1868-BD41-9786-E506C1E1B1F2}" dt="2022-02-23T06:37:57.613" v="80" actId="1076"/>
        <pc:sldMkLst>
          <pc:docMk/>
          <pc:sldMk cId="3684668394" sldId="278"/>
        </pc:sldMkLst>
        <pc:picChg chg="add mod">
          <ac:chgData name="Stephen Hanly" userId="558c383e-8944-47d9-865f-da93339391b3" providerId="ADAL" clId="{FD9C48C6-1868-BD41-9786-E506C1E1B1F2}" dt="2022-02-23T06:37:57.613" v="80" actId="1076"/>
          <ac:picMkLst>
            <pc:docMk/>
            <pc:sldMk cId="3684668394" sldId="278"/>
            <ac:picMk id="2" creationId="{5D76C829-1197-3B47-AD68-774B32C2AFA9}"/>
          </ac:picMkLst>
        </pc:picChg>
      </pc:sldChg>
      <pc:sldChg chg="addSp modSp mod modAnim">
        <pc:chgData name="Stephen Hanly" userId="558c383e-8944-47d9-865f-da93339391b3" providerId="ADAL" clId="{FD9C48C6-1868-BD41-9786-E506C1E1B1F2}" dt="2022-02-23T06:41:04.106" v="82" actId="1076"/>
        <pc:sldMkLst>
          <pc:docMk/>
          <pc:sldMk cId="1522793331" sldId="279"/>
        </pc:sldMkLst>
        <pc:picChg chg="add mod">
          <ac:chgData name="Stephen Hanly" userId="558c383e-8944-47d9-865f-da93339391b3" providerId="ADAL" clId="{FD9C48C6-1868-BD41-9786-E506C1E1B1F2}" dt="2022-02-23T06:41:04.106" v="82" actId="1076"/>
          <ac:picMkLst>
            <pc:docMk/>
            <pc:sldMk cId="1522793331" sldId="279"/>
            <ac:picMk id="3" creationId="{CB9EFCED-B205-D34B-9672-75C55CE8A940}"/>
          </ac:picMkLst>
        </pc:picChg>
      </pc:sldChg>
    </pc:docChg>
  </pc:docChgLst>
  <pc:docChgLst>
    <pc:chgData name="Stephen Hanly" userId="558c383e-8944-47d9-865f-da93339391b3" providerId="ADAL" clId="{FB27880D-2380-0E40-BF26-B1E84D678AE6}"/>
    <pc:docChg chg="custSel modSld">
      <pc:chgData name="Stephen Hanly" userId="558c383e-8944-47d9-865f-da93339391b3" providerId="ADAL" clId="{FB27880D-2380-0E40-BF26-B1E84D678AE6}" dt="2023-02-17T05:26:53.840" v="4"/>
      <pc:docMkLst>
        <pc:docMk/>
      </pc:docMkLst>
      <pc:sldChg chg="addSp delSp modSp mod delAnim modAnim">
        <pc:chgData name="Stephen Hanly" userId="558c383e-8944-47d9-865f-da93339391b3" providerId="ADAL" clId="{FB27880D-2380-0E40-BF26-B1E84D678AE6}" dt="2023-02-17T05:26:53.840" v="4"/>
        <pc:sldMkLst>
          <pc:docMk/>
          <pc:sldMk cId="1362012091" sldId="257"/>
        </pc:sldMkLst>
        <pc:picChg chg="add mod">
          <ac:chgData name="Stephen Hanly" userId="558c383e-8944-47d9-865f-da93339391b3" providerId="ADAL" clId="{FB27880D-2380-0E40-BF26-B1E84D678AE6}" dt="2023-02-17T05:26:28.162" v="3"/>
          <ac:picMkLst>
            <pc:docMk/>
            <pc:sldMk cId="1362012091" sldId="257"/>
            <ac:picMk id="3" creationId="{707665FD-D3EF-4B34-0E22-144853375536}"/>
          </ac:picMkLst>
        </pc:picChg>
        <pc:picChg chg="del">
          <ac:chgData name="Stephen Hanly" userId="558c383e-8944-47d9-865f-da93339391b3" providerId="ADAL" clId="{FB27880D-2380-0E40-BF26-B1E84D678AE6}" dt="2023-02-17T05:18:05.954" v="0" actId="478"/>
          <ac:picMkLst>
            <pc:docMk/>
            <pc:sldMk cId="1362012091" sldId="257"/>
            <ac:picMk id="17" creationId="{10B3CE0A-2812-B24B-9314-549DE6FF5FBE}"/>
          </ac:picMkLst>
        </pc:picChg>
      </pc:sldChg>
    </pc:docChg>
  </pc:docChgLst>
  <pc:docChgLst>
    <pc:chgData name="Stephen Hanly" userId="558c383e-8944-47d9-865f-da93339391b3" providerId="ADAL" clId="{DEA4388C-B94F-8B40-A435-1C565AB00F0C}"/>
    <pc:docChg chg="modSld">
      <pc:chgData name="Stephen Hanly" userId="558c383e-8944-47d9-865f-da93339391b3" providerId="ADAL" clId="{DEA4388C-B94F-8B40-A435-1C565AB00F0C}" dt="2022-02-23T06:57:00.868" v="22"/>
      <pc:docMkLst>
        <pc:docMk/>
      </pc:docMkLst>
      <pc:sldChg chg="modAnim">
        <pc:chgData name="Stephen Hanly" userId="558c383e-8944-47d9-865f-da93339391b3" providerId="ADAL" clId="{DEA4388C-B94F-8B40-A435-1C565AB00F0C}" dt="2022-02-23T06:50:11.651" v="0"/>
        <pc:sldMkLst>
          <pc:docMk/>
          <pc:sldMk cId="0" sldId="256"/>
        </pc:sldMkLst>
      </pc:sldChg>
      <pc:sldChg chg="modSp mod modAnim">
        <pc:chgData name="Stephen Hanly" userId="558c383e-8944-47d9-865f-da93339391b3" providerId="ADAL" clId="{DEA4388C-B94F-8B40-A435-1C565AB00F0C}" dt="2022-02-23T06:51:23.984" v="2"/>
        <pc:sldMkLst>
          <pc:docMk/>
          <pc:sldMk cId="1362012091" sldId="257"/>
        </pc:sldMkLst>
        <pc:picChg chg="mod">
          <ac:chgData name="Stephen Hanly" userId="558c383e-8944-47d9-865f-da93339391b3" providerId="ADAL" clId="{DEA4388C-B94F-8B40-A435-1C565AB00F0C}" dt="2022-02-23T06:51:16.829" v="1" actId="1076"/>
          <ac:picMkLst>
            <pc:docMk/>
            <pc:sldMk cId="1362012091" sldId="257"/>
            <ac:picMk id="17" creationId="{10B3CE0A-2812-B24B-9314-549DE6FF5FBE}"/>
          </ac:picMkLst>
        </pc:picChg>
      </pc:sldChg>
      <pc:sldChg chg="modAnim">
        <pc:chgData name="Stephen Hanly" userId="558c383e-8944-47d9-865f-da93339391b3" providerId="ADAL" clId="{DEA4388C-B94F-8B40-A435-1C565AB00F0C}" dt="2022-02-23T06:51:38.794" v="3"/>
        <pc:sldMkLst>
          <pc:docMk/>
          <pc:sldMk cId="1764492565" sldId="258"/>
        </pc:sldMkLst>
      </pc:sldChg>
      <pc:sldChg chg="modAnim">
        <pc:chgData name="Stephen Hanly" userId="558c383e-8944-47d9-865f-da93339391b3" providerId="ADAL" clId="{DEA4388C-B94F-8B40-A435-1C565AB00F0C}" dt="2022-02-23T06:51:53.654" v="4"/>
        <pc:sldMkLst>
          <pc:docMk/>
          <pc:sldMk cId="478273193" sldId="259"/>
        </pc:sldMkLst>
      </pc:sldChg>
      <pc:sldChg chg="modAnim">
        <pc:chgData name="Stephen Hanly" userId="558c383e-8944-47d9-865f-da93339391b3" providerId="ADAL" clId="{DEA4388C-B94F-8B40-A435-1C565AB00F0C}" dt="2022-02-23T06:52:07.233" v="5"/>
        <pc:sldMkLst>
          <pc:docMk/>
          <pc:sldMk cId="165170036" sldId="260"/>
        </pc:sldMkLst>
      </pc:sldChg>
      <pc:sldChg chg="modAnim">
        <pc:chgData name="Stephen Hanly" userId="558c383e-8944-47d9-865f-da93339391b3" providerId="ADAL" clId="{DEA4388C-B94F-8B40-A435-1C565AB00F0C}" dt="2022-02-23T06:52:21.441" v="6"/>
        <pc:sldMkLst>
          <pc:docMk/>
          <pc:sldMk cId="827130218" sldId="261"/>
        </pc:sldMkLst>
      </pc:sldChg>
      <pc:sldChg chg="modAnim">
        <pc:chgData name="Stephen Hanly" userId="558c383e-8944-47d9-865f-da93339391b3" providerId="ADAL" clId="{DEA4388C-B94F-8B40-A435-1C565AB00F0C}" dt="2022-02-23T06:52:59.581" v="7"/>
        <pc:sldMkLst>
          <pc:docMk/>
          <pc:sldMk cId="4040346568" sldId="262"/>
        </pc:sldMkLst>
      </pc:sldChg>
      <pc:sldChg chg="modAnim">
        <pc:chgData name="Stephen Hanly" userId="558c383e-8944-47d9-865f-da93339391b3" providerId="ADAL" clId="{DEA4388C-B94F-8B40-A435-1C565AB00F0C}" dt="2022-02-23T06:53:12.642" v="8"/>
        <pc:sldMkLst>
          <pc:docMk/>
          <pc:sldMk cId="4258136346" sldId="263"/>
        </pc:sldMkLst>
      </pc:sldChg>
      <pc:sldChg chg="modAnim">
        <pc:chgData name="Stephen Hanly" userId="558c383e-8944-47d9-865f-da93339391b3" providerId="ADAL" clId="{DEA4388C-B94F-8B40-A435-1C565AB00F0C}" dt="2022-02-23T06:53:29.842" v="9"/>
        <pc:sldMkLst>
          <pc:docMk/>
          <pc:sldMk cId="1164757866" sldId="264"/>
        </pc:sldMkLst>
      </pc:sldChg>
      <pc:sldChg chg="modAnim">
        <pc:chgData name="Stephen Hanly" userId="558c383e-8944-47d9-865f-da93339391b3" providerId="ADAL" clId="{DEA4388C-B94F-8B40-A435-1C565AB00F0C}" dt="2022-02-23T06:53:41.400" v="10"/>
        <pc:sldMkLst>
          <pc:docMk/>
          <pc:sldMk cId="3927755149" sldId="265"/>
        </pc:sldMkLst>
      </pc:sldChg>
      <pc:sldChg chg="modAnim">
        <pc:chgData name="Stephen Hanly" userId="558c383e-8944-47d9-865f-da93339391b3" providerId="ADAL" clId="{DEA4388C-B94F-8B40-A435-1C565AB00F0C}" dt="2022-02-23T06:53:55.889" v="11"/>
        <pc:sldMkLst>
          <pc:docMk/>
          <pc:sldMk cId="1643634492" sldId="266"/>
        </pc:sldMkLst>
      </pc:sldChg>
      <pc:sldChg chg="modAnim">
        <pc:chgData name="Stephen Hanly" userId="558c383e-8944-47d9-865f-da93339391b3" providerId="ADAL" clId="{DEA4388C-B94F-8B40-A435-1C565AB00F0C}" dt="2022-02-23T06:54:08.217" v="12"/>
        <pc:sldMkLst>
          <pc:docMk/>
          <pc:sldMk cId="3735190091" sldId="267"/>
        </pc:sldMkLst>
      </pc:sldChg>
      <pc:sldChg chg="modAnim">
        <pc:chgData name="Stephen Hanly" userId="558c383e-8944-47d9-865f-da93339391b3" providerId="ADAL" clId="{DEA4388C-B94F-8B40-A435-1C565AB00F0C}" dt="2022-02-23T06:54:29.185" v="13"/>
        <pc:sldMkLst>
          <pc:docMk/>
          <pc:sldMk cId="3828117695" sldId="268"/>
        </pc:sldMkLst>
      </pc:sldChg>
      <pc:sldChg chg="modAnim">
        <pc:chgData name="Stephen Hanly" userId="558c383e-8944-47d9-865f-da93339391b3" providerId="ADAL" clId="{DEA4388C-B94F-8B40-A435-1C565AB00F0C}" dt="2022-02-23T06:54:44.256" v="14"/>
        <pc:sldMkLst>
          <pc:docMk/>
          <pc:sldMk cId="2136612422" sldId="269"/>
        </pc:sldMkLst>
      </pc:sldChg>
      <pc:sldChg chg="modAnim">
        <pc:chgData name="Stephen Hanly" userId="558c383e-8944-47d9-865f-da93339391b3" providerId="ADAL" clId="{DEA4388C-B94F-8B40-A435-1C565AB00F0C}" dt="2022-02-23T06:55:00.542" v="15"/>
        <pc:sldMkLst>
          <pc:docMk/>
          <pc:sldMk cId="1800633551" sldId="270"/>
        </pc:sldMkLst>
      </pc:sldChg>
      <pc:sldChg chg="modAnim">
        <pc:chgData name="Stephen Hanly" userId="558c383e-8944-47d9-865f-da93339391b3" providerId="ADAL" clId="{DEA4388C-B94F-8B40-A435-1C565AB00F0C}" dt="2022-02-23T06:55:44.037" v="16"/>
        <pc:sldMkLst>
          <pc:docMk/>
          <pc:sldMk cId="1385148763" sldId="273"/>
        </pc:sldMkLst>
      </pc:sldChg>
      <pc:sldChg chg="modAnim">
        <pc:chgData name="Stephen Hanly" userId="558c383e-8944-47d9-865f-da93339391b3" providerId="ADAL" clId="{DEA4388C-B94F-8B40-A435-1C565AB00F0C}" dt="2022-02-23T06:55:55.150" v="17"/>
        <pc:sldMkLst>
          <pc:docMk/>
          <pc:sldMk cId="828494438" sldId="274"/>
        </pc:sldMkLst>
      </pc:sldChg>
      <pc:sldChg chg="modAnim">
        <pc:chgData name="Stephen Hanly" userId="558c383e-8944-47d9-865f-da93339391b3" providerId="ADAL" clId="{DEA4388C-B94F-8B40-A435-1C565AB00F0C}" dt="2022-02-23T06:56:07.059" v="18"/>
        <pc:sldMkLst>
          <pc:docMk/>
          <pc:sldMk cId="1210844587" sldId="275"/>
        </pc:sldMkLst>
      </pc:sldChg>
      <pc:sldChg chg="modAnim">
        <pc:chgData name="Stephen Hanly" userId="558c383e-8944-47d9-865f-da93339391b3" providerId="ADAL" clId="{DEA4388C-B94F-8B40-A435-1C565AB00F0C}" dt="2022-02-23T06:56:18.871" v="19"/>
        <pc:sldMkLst>
          <pc:docMk/>
          <pc:sldMk cId="2283739705" sldId="276"/>
        </pc:sldMkLst>
      </pc:sldChg>
      <pc:sldChg chg="modAnim">
        <pc:chgData name="Stephen Hanly" userId="558c383e-8944-47d9-865f-da93339391b3" providerId="ADAL" clId="{DEA4388C-B94F-8B40-A435-1C565AB00F0C}" dt="2022-02-23T06:56:32.590" v="20"/>
        <pc:sldMkLst>
          <pc:docMk/>
          <pc:sldMk cId="2907412873" sldId="277"/>
        </pc:sldMkLst>
      </pc:sldChg>
      <pc:sldChg chg="modAnim">
        <pc:chgData name="Stephen Hanly" userId="558c383e-8944-47d9-865f-da93339391b3" providerId="ADAL" clId="{DEA4388C-B94F-8B40-A435-1C565AB00F0C}" dt="2022-02-23T06:56:49.413" v="21"/>
        <pc:sldMkLst>
          <pc:docMk/>
          <pc:sldMk cId="3684668394" sldId="278"/>
        </pc:sldMkLst>
      </pc:sldChg>
      <pc:sldChg chg="modAnim">
        <pc:chgData name="Stephen Hanly" userId="558c383e-8944-47d9-865f-da93339391b3" providerId="ADAL" clId="{DEA4388C-B94F-8B40-A435-1C565AB00F0C}" dt="2022-02-23T06:57:00.868" v="22"/>
        <pc:sldMkLst>
          <pc:docMk/>
          <pc:sldMk cId="1522793331" sldId="2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993E44-2194-9540-B213-5A7E016D24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E9DDD3-F0D9-6840-A70D-A56352B2AF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D87B691-006B-E84C-A184-8BD63525DAC1}" type="datetimeFigureOut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9B4DE-5F96-1149-B4DF-ED4E372F89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94D58-9C13-6C40-82C1-1ACBB4E517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EA3391B-4E1B-BA4C-A3EF-1B35CA0A8BD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6A30E2-7852-EC4D-8780-52D4B82D10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A4DC5-8F2D-034D-BF89-AC5FC72BC4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999B2FA-CAEB-E147-8F2A-73FA4DB99F18}" type="datetimeFigureOut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1255EE1-4946-5944-A77A-1B0EA6F63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04" tIns="45752" rIns="91504" bIns="45752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9BB9E64-DA71-2B4F-86CD-BD9C8E293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504" tIns="45752" rIns="91504" bIns="45752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A65C0-00B6-5046-B047-43AD9FF1F7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CD214-D030-E245-8754-E2891565B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F28A61C-9CCF-1E4C-BD23-80032A5D02DC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4EB96-3C8E-4B42-9BF9-C1E99E5F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7BCF2-2A68-3C4D-9C2A-958C5D0BE60A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40128-11C3-0D4E-9DFD-67572038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FC45-395B-D347-8AC5-38593321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4291C-AC2C-CB42-9826-549194552338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1149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D200A-058F-1A41-A97E-204C5DEE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EC595-858A-4B4E-AACA-D99279C36320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F733-2933-8848-B8BD-CA26B835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E47C6-B47A-0843-88B6-3B74899D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06239-FB05-6D4A-A6E3-32A98D691B84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6207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9614B-E638-4F4C-A937-9B92282D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66A40-167D-8D4B-94F9-BC3F0F0256CD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225D-97D9-9C49-B136-E464833C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88051-A485-8146-B75C-C91A791C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7643B-B453-BE44-B476-3B4E3C71ADB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375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95359-84BA-5443-934A-0D7775A4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96254-F1D6-E24B-8ECB-34C0D1F7668C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7D72A-D2A2-8147-BCC9-28F4E48F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71A56-975E-F34A-929D-FF3AF92D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75267-8DEE-FA47-A17F-4EFFFFB538C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5977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5690-29F6-704C-A8FB-3EF8B6C8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FB8AE-D8D9-6F49-8559-2C307ABA9ABB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DB30-3D1B-8743-8070-5E7A8049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5322-1941-5448-B224-32C46B50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4FFE5-466E-564F-BC51-2F19BB5ECDF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524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BDD8DB-7DDB-7547-890D-C105FCF3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6160F-F90C-F646-B638-C5E2DABCF33E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7DBE6F1-5938-0B46-9410-CBDA66EB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88E068-73CB-0A49-9586-7CA4A8DE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DC68A-D52D-7143-8A09-47C7344992E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22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160FEA2-4175-9841-A013-11249577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78DC4-2985-944E-A6EF-35B5C0B3BB82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4BC7D4-82A1-5F43-B599-670A49D4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16D5CB-393C-D943-852D-0E2D6D37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0E151-A040-7945-8377-819CD83798BC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1386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602EA31-F138-154A-BFEE-0CB0490F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BA3DA-D2FF-D643-BFD2-42BE7A38DA34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B742773-0F4F-A14C-B468-C3AB8DBD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3F02A7-D010-2A4B-BC8B-8BD84B7B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85689-D97C-E54C-BE66-E476CAAFF49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1091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16E51E9-0347-0C41-99A3-F074F20F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6CE42B-7D50-8543-9274-9B81FE987CD9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972403-179A-EA4A-84DD-F4EDBEA0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7193F6-AD73-C14E-9EBE-ABC8DF1A7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730CE-53C9-F74B-AB46-498EC15187A1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7296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A363D4-3E71-034C-B761-8F73AF11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A0226-E535-2D4B-9762-F31D970DE4E3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143F44-2AAD-2342-ADEA-B0098CFC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88E063-6CBE-2043-A2BD-EDC09C8F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72E9F-BF8E-C240-B4D5-7499A720738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8626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3A3BD4-BA63-AA4E-ADDD-AB601946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4D652-AC04-9F4D-8F3C-61773D48EE38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D3F772-8DF8-9D4F-8D20-C088840F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E8A6D9-E8D6-D845-B8DF-E98369F1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29F55-CDA7-5940-A72D-6124A6F3C7A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657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48588A5-C94C-3A40-9A82-BBA1353CA0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AEFAEA5-3393-0F40-9982-AE31477093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E47F1-221E-AC44-9E39-7B00E810E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62ECBB6-3982-EC4F-B4FA-FB5BED90F7B8}" type="datetime1">
              <a:rPr lang="en-US"/>
              <a:pPr>
                <a:defRPr/>
              </a:pPr>
              <a:t>2/17/23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CF5A3-4755-F046-8E3D-E0C898F9D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AU"/>
              <a:t>ELEC240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DA092-BF95-4C43-A42B-D47BEA37F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2D168C6-5B9F-E443-899F-F44E75500264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FA31F226-56EA-834D-8245-0ECADE49B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555" y="683695"/>
            <a:ext cx="7772400" cy="4689140"/>
          </a:xfrm>
        </p:spPr>
        <p:txBody>
          <a:bodyPr/>
          <a:lstStyle/>
          <a:p>
            <a:pPr eaLnBrk="1" hangingPunct="1"/>
            <a:r>
              <a:rPr lang="en-AU" altLang="en-US" dirty="0">
                <a:solidFill>
                  <a:srgbClr val="FF0000"/>
                </a:solidFill>
              </a:rPr>
              <a:t>ELEC2040</a:t>
            </a:r>
            <a:br>
              <a:rPr lang="en-AU" altLang="en-US" dirty="0">
                <a:solidFill>
                  <a:srgbClr val="FF0000"/>
                </a:solidFill>
              </a:rPr>
            </a:br>
            <a:br>
              <a:rPr lang="en-AU" altLang="en-US" dirty="0">
                <a:solidFill>
                  <a:srgbClr val="FF0000"/>
                </a:solidFill>
              </a:rPr>
            </a:br>
            <a:r>
              <a:rPr lang="en-AU" altLang="en-US" dirty="0">
                <a:solidFill>
                  <a:srgbClr val="FF0000"/>
                </a:solidFill>
              </a:rPr>
              <a:t>Week 2</a:t>
            </a:r>
            <a:br>
              <a:rPr lang="en-AU" altLang="en-US" dirty="0">
                <a:solidFill>
                  <a:srgbClr val="FF0000"/>
                </a:solidFill>
              </a:rPr>
            </a:br>
            <a:br>
              <a:rPr lang="en-AU" altLang="en-US" dirty="0">
                <a:solidFill>
                  <a:srgbClr val="FF0000"/>
                </a:solidFill>
              </a:rPr>
            </a:br>
            <a:r>
              <a:rPr lang="en-AU" altLang="en-US" dirty="0">
                <a:solidFill>
                  <a:srgbClr val="FF0000"/>
                </a:solidFill>
              </a:rPr>
              <a:t>Operations on signals</a:t>
            </a:r>
            <a:br>
              <a:rPr lang="en-AU" altLang="en-US" dirty="0">
                <a:solidFill>
                  <a:srgbClr val="FF0000"/>
                </a:solidFill>
              </a:rPr>
            </a:br>
            <a:br>
              <a:rPr lang="en-AU" altLang="en-US" dirty="0">
                <a:solidFill>
                  <a:srgbClr val="FF0000"/>
                </a:solidFill>
              </a:rPr>
            </a:br>
            <a:r>
              <a:rPr lang="en-AU" altLang="en-US" dirty="0">
                <a:solidFill>
                  <a:srgbClr val="FF0000"/>
                </a:solidFill>
              </a:rPr>
              <a:t>and signal properties</a:t>
            </a: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3D9C13F6-DD0D-D948-A71C-B50377B6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05B11F-6407-574D-8D75-CB66DF53F00E}" type="slidenum">
              <a:rPr lang="en-AU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AU" altLang="en-US" sz="1200">
              <a:solidFill>
                <a:srgbClr val="89898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F9C4E-E1B6-364B-8698-107FA177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pic>
        <p:nvPicPr>
          <p:cNvPr id="3" name="Audio Recording 23 Feb 2022 at 12:45:30 pm" descr="Audio Recording 23 Feb 2022 at 12:45:30 pm">
            <a:hlinkClick r:id="" action="ppaction://media"/>
            <a:extLst>
              <a:ext uri="{FF2B5EF4-FFF2-40B4-BE49-F238E27FC236}">
                <a16:creationId xmlns:a16="http://schemas.microsoft.com/office/drawing/2014/main" id="{17C6703B-16BA-4D4D-B6EF-F4B75665D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2190" y="189883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9382-58E5-504B-A847-63FA76DA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75" y="233645"/>
            <a:ext cx="28956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Another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A5C53-7F86-C543-946E-73BF0652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B8FBC-F02D-9946-870F-4423093F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10</a:t>
            </a:fld>
            <a:endParaRPr lang="en-AU" alt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004E028-4669-064E-B6BB-D6546E967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10" y="535700"/>
            <a:ext cx="5121607" cy="5786600"/>
          </a:xfrm>
          <a:prstGeom prst="rect">
            <a:avLst/>
          </a:prstGeom>
        </p:spPr>
      </p:pic>
      <p:pic>
        <p:nvPicPr>
          <p:cNvPr id="3" name="Audio Recording 25 Feb 2021 at 11:34:36 pm" descr="Audio Recording 25 Feb 2021 at 11:34:36 pm">
            <a:hlinkClick r:id="" action="ppaction://media"/>
            <a:extLst>
              <a:ext uri="{FF2B5EF4-FFF2-40B4-BE49-F238E27FC236}">
                <a16:creationId xmlns:a16="http://schemas.microsoft.com/office/drawing/2014/main" id="{51066A1B-022C-9946-8FC4-F2A6FCA665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6575" y="42390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3387-A6A6-B845-84D8-F988CAC2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Drawing a signal from an expression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428C4-AD96-9B4E-9F26-2249F88E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F9F5D-03E9-BA46-9848-3151F778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11</a:t>
            </a:fld>
            <a:endParaRPr lang="en-AU" altLang="en-US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A6A358E-3476-5840-BD1B-606BACDDA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17638"/>
            <a:ext cx="5486400" cy="4495800"/>
          </a:xfrm>
          <a:prstGeom prst="rect">
            <a:avLst/>
          </a:prstGeom>
        </p:spPr>
      </p:pic>
      <p:pic>
        <p:nvPicPr>
          <p:cNvPr id="3" name="Audio Recording 25 Feb 2021 at 11:36:24 pm" descr="Audio Recording 25 Feb 2021 at 11:36:24 pm">
            <a:hlinkClick r:id="" action="ppaction://media"/>
            <a:extLst>
              <a:ext uri="{FF2B5EF4-FFF2-40B4-BE49-F238E27FC236}">
                <a16:creationId xmlns:a16="http://schemas.microsoft.com/office/drawing/2014/main" id="{C97A6900-EFC4-0247-91DB-6D87A6E23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2400" y="15837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3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79B2-4649-7846-9501-16609B31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Special Signals: 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1. unit step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D0BB4-3217-884B-98A3-598B3DEE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16ACA-6581-EB46-BFDB-EE3CE65F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12</a:t>
            </a:fld>
            <a:endParaRPr lang="en-AU" altLang="en-US"/>
          </a:p>
        </p:txBody>
      </p:sp>
      <p:pic>
        <p:nvPicPr>
          <p:cNvPr id="7" name="Picture 6" descr="Letter&#10;&#10;Description automatically generated with low confidence">
            <a:extLst>
              <a:ext uri="{FF2B5EF4-FFF2-40B4-BE49-F238E27FC236}">
                <a16:creationId xmlns:a16="http://schemas.microsoft.com/office/drawing/2014/main" id="{35B517C7-7F93-0E44-B4F7-4C2314C5C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5" y="1763815"/>
            <a:ext cx="5346700" cy="1866900"/>
          </a:xfrm>
          <a:prstGeom prst="rect">
            <a:avLst/>
          </a:prstGeom>
        </p:spPr>
      </p:pic>
      <p:pic>
        <p:nvPicPr>
          <p:cNvPr id="6" name="Audio Recording 23 Feb 2022 at 4:57:41 pm" descr="Audio Recording 23 Feb 2022 at 4:57:41 pm">
            <a:hlinkClick r:id="" action="ppaction://media"/>
            <a:extLst>
              <a:ext uri="{FF2B5EF4-FFF2-40B4-BE49-F238E27FC236}">
                <a16:creationId xmlns:a16="http://schemas.microsoft.com/office/drawing/2014/main" id="{377FD04C-5F68-834F-8C2D-A8BFE5935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46800" y="357049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9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ED4EB-E113-D04B-9F55-3F91ED08E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3BFD2-5F9C-F747-A275-9B63CD03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13</a:t>
            </a:fld>
            <a:endParaRPr lang="en-AU" alt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D106292-95CA-6F4C-8683-1695B5C08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6" y="503674"/>
            <a:ext cx="6197214" cy="4545505"/>
          </a:xfrm>
          <a:prstGeom prst="rect">
            <a:avLst/>
          </a:prstGeom>
        </p:spPr>
      </p:pic>
      <p:pic>
        <p:nvPicPr>
          <p:cNvPr id="3" name="Audio Recording 23 Feb 2022 at 5:04:57 pm" descr="Audio Recording 23 Feb 2022 at 5:04:57 pm">
            <a:hlinkClick r:id="" action="ppaction://media"/>
            <a:extLst>
              <a:ext uri="{FF2B5EF4-FFF2-40B4-BE49-F238E27FC236}">
                <a16:creationId xmlns:a16="http://schemas.microsoft.com/office/drawing/2014/main" id="{351E4A1A-11B2-E54E-8790-501AF0D91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784" y="47341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1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4B38-0030-7044-9E34-5C369E70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2. Rectangular pulse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8D818-3716-3946-A045-6EAB6CA53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6E3A2-2376-6241-BA47-347BFF2F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14</a:t>
            </a:fld>
            <a:endParaRPr lang="en-AU" altLang="en-US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1ECC86E-4534-914E-8691-B8F2A4412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18810"/>
            <a:ext cx="8132952" cy="3173412"/>
          </a:xfrm>
          <a:prstGeom prst="rect">
            <a:avLst/>
          </a:prstGeom>
        </p:spPr>
      </p:pic>
      <p:pic>
        <p:nvPicPr>
          <p:cNvPr id="6" name="Audio Recording 23 Feb 2022 at 5:11:35 pm" descr="Audio Recording 23 Feb 2022 at 5:11:35 pm">
            <a:hlinkClick r:id="" action="ppaction://media"/>
            <a:extLst>
              <a:ext uri="{FF2B5EF4-FFF2-40B4-BE49-F238E27FC236}">
                <a16:creationId xmlns:a16="http://schemas.microsoft.com/office/drawing/2014/main" id="{0B2F70A7-3556-B449-9A0E-7CEB535B2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77045" y="48922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1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EBEA1-E4F0-E449-AC23-188DC70E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4E292-B9C6-8E4E-9357-5274916F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15</a:t>
            </a:fld>
            <a:endParaRPr lang="en-AU" alt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3E2A5D0-DB0A-774B-A7A7-8DAD93DA5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593685"/>
            <a:ext cx="5740400" cy="209550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D8407357-C32A-AE4E-A52B-F651D226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3924055"/>
            <a:ext cx="5080000" cy="1485900"/>
          </a:xfrm>
          <a:prstGeom prst="rect">
            <a:avLst/>
          </a:prstGeom>
        </p:spPr>
      </p:pic>
      <p:pic>
        <p:nvPicPr>
          <p:cNvPr id="3" name="Audio Recording 23 Feb 2022 at 5:14:55 pm" descr="Audio Recording 23 Feb 2022 at 5:14:55 pm">
            <a:hlinkClick r:id="" action="ppaction://media"/>
            <a:extLst>
              <a:ext uri="{FF2B5EF4-FFF2-40B4-BE49-F238E27FC236}">
                <a16:creationId xmlns:a16="http://schemas.microsoft.com/office/drawing/2014/main" id="{E044196B-27CC-8C41-8AFD-8D28FF02B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5557" y="29002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AEA15-D527-AD45-9575-6561C766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18" y="120707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3. sinusoids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27343-009F-E040-AB10-6266D89E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F4DF-2E0A-534E-A53E-556911CF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16</a:t>
            </a:fld>
            <a:endParaRPr lang="en-AU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8F06B-2CB5-114F-86BE-7E0E4F1BE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157500"/>
            <a:ext cx="6390710" cy="4995856"/>
          </a:xfrm>
          <a:prstGeom prst="rect">
            <a:avLst/>
          </a:prstGeom>
        </p:spPr>
      </p:pic>
      <p:pic>
        <p:nvPicPr>
          <p:cNvPr id="3" name="Audio Recording 25 Feb 2021 at 11:44:59 pm" descr="Audio Recording 25 Feb 2021 at 11:44:59 pm">
            <a:hlinkClick r:id="" action="ppaction://media"/>
            <a:extLst>
              <a:ext uri="{FF2B5EF4-FFF2-40B4-BE49-F238E27FC236}">
                <a16:creationId xmlns:a16="http://schemas.microsoft.com/office/drawing/2014/main" id="{268FD60A-C1E2-0644-948B-E2F94A596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6595" y="48938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3AE29-342F-1648-BEA3-B2729B52C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E4F5D-96CB-3E42-AC6E-7C6B4A8D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17</a:t>
            </a:fld>
            <a:endParaRPr lang="en-AU" altLang="en-US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26B978E-AC6E-C04E-9FF5-19EE6F7C9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3694"/>
            <a:ext cx="6480720" cy="202522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E75CEA2-DE2C-734A-90FD-2A481D6E6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3073270"/>
            <a:ext cx="5311370" cy="3283080"/>
          </a:xfrm>
          <a:prstGeom prst="rect">
            <a:avLst/>
          </a:prstGeom>
        </p:spPr>
      </p:pic>
      <p:pic>
        <p:nvPicPr>
          <p:cNvPr id="2" name="Audio Recording 25 Feb 2021 at 11:46:46 pm" descr="Audio Recording 25 Feb 2021 at 11:46:46 pm">
            <a:hlinkClick r:id="" action="ppaction://media"/>
            <a:extLst>
              <a:ext uri="{FF2B5EF4-FFF2-40B4-BE49-F238E27FC236}">
                <a16:creationId xmlns:a16="http://schemas.microsoft.com/office/drawing/2014/main" id="{60AC9932-6186-F44A-B003-851378C08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0579" y="40706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6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A9E3-417C-2B42-910D-E7655DDC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Properties of Signals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1. mean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98926-EDB1-DE4F-B44A-71F5BC26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A80A-E5E2-534D-B5E5-89792C67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18</a:t>
            </a:fld>
            <a:endParaRPr lang="en-AU" altLang="en-US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856C60-4EC1-FC41-AE74-F37DB71E6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90" y="1417638"/>
            <a:ext cx="5870706" cy="4923355"/>
          </a:xfrm>
          <a:prstGeom prst="rect">
            <a:avLst/>
          </a:prstGeom>
        </p:spPr>
      </p:pic>
      <p:pic>
        <p:nvPicPr>
          <p:cNvPr id="3" name="Audio Recording 23 Feb 2022 at 5:27:11 pm" descr="Audio Recording 23 Feb 2022 at 5:27:11 pm">
            <a:hlinkClick r:id="" action="ppaction://media"/>
            <a:extLst>
              <a:ext uri="{FF2B5EF4-FFF2-40B4-BE49-F238E27FC236}">
                <a16:creationId xmlns:a16="http://schemas.microsoft.com/office/drawing/2014/main" id="{D1E54B19-12D8-C34A-BEA2-84F38632C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2930" y="24388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4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91E877-29AB-A944-9DCE-86A3A9C39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5" y="1583795"/>
            <a:ext cx="5727700" cy="20193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FEAAC-F1EF-AC47-8A1F-F67F8581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DB8BC-3BBF-244F-B1BE-0352056F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19</a:t>
            </a:fld>
            <a:endParaRPr lang="en-AU" altLang="en-US" dirty="0"/>
          </a:p>
        </p:txBody>
      </p:sp>
      <p:pic>
        <p:nvPicPr>
          <p:cNvPr id="2" name="Audio Recording 23 Feb 2022 at 5:29:03 pm" descr="Audio Recording 23 Feb 2022 at 5:29:03 pm">
            <a:hlinkClick r:id="" action="ppaction://media"/>
            <a:extLst>
              <a:ext uri="{FF2B5EF4-FFF2-40B4-BE49-F238E27FC236}">
                <a16:creationId xmlns:a16="http://schemas.microsoft.com/office/drawing/2014/main" id="{984C9EE4-8170-A14D-8703-55A5DEA89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4115" y="4329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3FD3-21B4-C44D-B125-2D0DED9E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30" y="125994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1. Time reversal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773A-8D25-B943-A6E4-50C95B7CE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ED658-520A-A14F-9B9A-59AA9017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2</a:t>
            </a:fld>
            <a:endParaRPr lang="en-AU" alt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513D408A-96CC-0741-BE9D-AD52192AF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0" y="1206500"/>
            <a:ext cx="6261100" cy="444500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20446917-D741-354A-AB9A-E77E3F5B2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0" y="5743575"/>
            <a:ext cx="1993900" cy="9779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252A36-8093-BB45-B082-70178EB6268D}"/>
              </a:ext>
            </a:extLst>
          </p:cNvPr>
          <p:cNvCxnSpPr>
            <a:stCxn id="9" idx="0"/>
            <a:endCxn id="9" idx="2"/>
          </p:cNvCxnSpPr>
          <p:nvPr/>
        </p:nvCxnSpPr>
        <p:spPr>
          <a:xfrm>
            <a:off x="6553200" y="5743575"/>
            <a:ext cx="0" cy="97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79F5F8-3043-7447-B56D-49B3E19F2741}"/>
                  </a:ext>
                </a:extLst>
              </p:cNvPr>
              <p:cNvSpPr txBox="1"/>
              <p:nvPr/>
            </p:nvSpPr>
            <p:spPr>
              <a:xfrm>
                <a:off x="5416550" y="6261913"/>
                <a:ext cx="1683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79F5F8-3043-7447-B56D-49B3E19F2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50" y="6261913"/>
                <a:ext cx="168315" cy="276999"/>
              </a:xfrm>
              <a:prstGeom prst="rect">
                <a:avLst/>
              </a:prstGeom>
              <a:blipFill>
                <a:blip r:embed="rId6"/>
                <a:stretch>
                  <a:fillRect l="-35714" r="-10000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185B31-6CEA-374A-A7D8-6E91928080BD}"/>
                  </a:ext>
                </a:extLst>
              </p:cNvPr>
              <p:cNvSpPr txBox="1"/>
              <p:nvPr/>
            </p:nvSpPr>
            <p:spPr>
              <a:xfrm>
                <a:off x="6601565" y="6297064"/>
                <a:ext cx="1683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185B31-6CEA-374A-A7D8-6E9192808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565" y="6297064"/>
                <a:ext cx="168315" cy="276999"/>
              </a:xfrm>
              <a:prstGeom prst="rect">
                <a:avLst/>
              </a:prstGeom>
              <a:blipFill>
                <a:blip r:embed="rId7"/>
                <a:stretch>
                  <a:fillRect l="-33333" r="-8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8A661A-B0CD-0049-AF31-79C9F15A1977}"/>
              </a:ext>
            </a:extLst>
          </p:cNvPr>
          <p:cNvCxnSpPr>
            <a:cxnSpLocks/>
          </p:cNvCxnSpPr>
          <p:nvPr/>
        </p:nvCxnSpPr>
        <p:spPr>
          <a:xfrm>
            <a:off x="4707015" y="5743575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224492-304D-4E4B-8918-90CF49C86749}"/>
              </a:ext>
            </a:extLst>
          </p:cNvPr>
          <p:cNvSpPr txBox="1"/>
          <p:nvPr/>
        </p:nvSpPr>
        <p:spPr>
          <a:xfrm>
            <a:off x="2475844" y="37440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z(t)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4DC65-7FDF-8C41-836F-A9A27CEB14C5}"/>
              </a:ext>
            </a:extLst>
          </p:cNvPr>
          <p:cNvSpPr txBox="1"/>
          <p:nvPr/>
        </p:nvSpPr>
        <p:spPr>
          <a:xfrm>
            <a:off x="3803587" y="35593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z(t)=</a:t>
            </a:r>
          </a:p>
        </p:txBody>
      </p:sp>
      <p:pic>
        <p:nvPicPr>
          <p:cNvPr id="3" name="Audio Recording 17 Feb 2023 at 4:25:13 pm">
            <a:hlinkClick r:id="" action="ppaction://media"/>
            <a:extLst>
              <a:ext uri="{FF2B5EF4-FFF2-40B4-BE49-F238E27FC236}">
                <a16:creationId xmlns:a16="http://schemas.microsoft.com/office/drawing/2014/main" id="{707665FD-D3EF-4B34-0E22-144853375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3044" y="5337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A954-102C-6B49-BD38-8F6F021F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2. Energy of a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AFDDB-0DC6-6C4F-977D-89F4E684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98FA6-F3FB-B14F-8FF3-D46DCB18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20</a:t>
            </a:fld>
            <a:endParaRPr lang="en-AU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B6706-A753-3848-8D79-E78383B5E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29" y="825500"/>
            <a:ext cx="6235700" cy="260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DFDCA-8F8E-A74B-A553-D6D912117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93" y="3994150"/>
            <a:ext cx="6375400" cy="2362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8041255-6C6A-1943-9C41-BBA1EADB2907}"/>
              </a:ext>
            </a:extLst>
          </p:cNvPr>
          <p:cNvSpPr txBox="1">
            <a:spLocks/>
          </p:cNvSpPr>
          <p:nvPr/>
        </p:nvSpPr>
        <p:spPr bwMode="auto">
          <a:xfrm>
            <a:off x="442579" y="315692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</a:rPr>
              <a:t>3. Instantaneous power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Audio Recording 23 Feb 2022 at 5:31:59 pm" descr="Audio Recording 23 Feb 2022 at 5:31:59 pm">
            <a:hlinkClick r:id="" action="ppaction://media"/>
            <a:extLst>
              <a:ext uri="{FF2B5EF4-FFF2-40B4-BE49-F238E27FC236}">
                <a16:creationId xmlns:a16="http://schemas.microsoft.com/office/drawing/2014/main" id="{4239A7A6-9AF1-3344-826F-E0BD219E5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59836" y="38598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4166-068C-524D-A34F-DA01AD86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4694F-C460-0242-9DBE-F62BA79F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182A1-0586-FA4D-A2CE-96CC8E37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21</a:t>
            </a:fld>
            <a:endParaRPr lang="en-AU" altLang="en-US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DB88C8F8-6B68-D04C-88D7-CB6D69494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390650"/>
            <a:ext cx="6375400" cy="4076700"/>
          </a:xfrm>
          <a:prstGeom prst="rect">
            <a:avLst/>
          </a:prstGeom>
        </p:spPr>
      </p:pic>
      <p:pic>
        <p:nvPicPr>
          <p:cNvPr id="3" name="Audio Recording 23 Feb 2022 at 5:35:34 pm" descr="Audio Recording 23 Feb 2022 at 5:35:34 pm">
            <a:hlinkClick r:id="" action="ppaction://media"/>
            <a:extLst>
              <a:ext uri="{FF2B5EF4-FFF2-40B4-BE49-F238E27FC236}">
                <a16:creationId xmlns:a16="http://schemas.microsoft.com/office/drawing/2014/main" id="{183B7E68-5F9C-5444-850B-58CDA52AB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3600" y="40140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3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125CB-E6CB-1342-A814-259C293D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B7E02-2500-034C-A863-AD8590DC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22</a:t>
            </a:fld>
            <a:endParaRPr lang="en-AU" altLang="en-US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C51A335-2C55-A24C-BB1F-D600C4123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174750"/>
            <a:ext cx="6375400" cy="4508500"/>
          </a:xfrm>
          <a:prstGeom prst="rect">
            <a:avLst/>
          </a:prstGeom>
        </p:spPr>
      </p:pic>
      <p:pic>
        <p:nvPicPr>
          <p:cNvPr id="2" name="Audio Recording 23 Feb 2022 at 5:36:34 pm" descr="Audio Recording 23 Feb 2022 at 5:36:34 pm">
            <a:hlinkClick r:id="" action="ppaction://media"/>
            <a:extLst>
              <a:ext uri="{FF2B5EF4-FFF2-40B4-BE49-F238E27FC236}">
                <a16:creationId xmlns:a16="http://schemas.microsoft.com/office/drawing/2014/main" id="{1B2391F3-74E2-1343-900E-C013D323D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909" y="43741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21955-B63A-DA45-B85F-C763F490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CD2B1-64B8-024B-8898-4C3EB57F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23</a:t>
            </a:fld>
            <a:endParaRPr lang="en-AU" alt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F9BD0AB-9B87-CF4F-A619-4C17FAC4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135706"/>
            <a:ext cx="5765800" cy="6184900"/>
          </a:xfrm>
          <a:prstGeom prst="rect">
            <a:avLst/>
          </a:prstGeom>
        </p:spPr>
      </p:pic>
      <p:pic>
        <p:nvPicPr>
          <p:cNvPr id="2" name="Audio Recording 23 Feb 2022 at 5:37:54 pm" descr="Audio Recording 23 Feb 2022 at 5:37:54 pm">
            <a:hlinkClick r:id="" action="ppaction://media"/>
            <a:extLst>
              <a:ext uri="{FF2B5EF4-FFF2-40B4-BE49-F238E27FC236}">
                <a16:creationId xmlns:a16="http://schemas.microsoft.com/office/drawing/2014/main" id="{5D76C829-1197-3B47-AD68-774B32C2A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2455" y="40590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DCF9-ABF1-E244-AA3A-C2770EBA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4. Average Power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C8D11-0479-A846-86FB-A3698C9AA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F59A-A90D-3641-B6CD-F373BBEB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24</a:t>
            </a:fld>
            <a:endParaRPr lang="en-AU" altLang="en-US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9D52548-35DF-624B-BF9B-2D234C7C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773705"/>
            <a:ext cx="5540775" cy="2038126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D2D757C-30EA-CA4D-A934-D5DAEBD95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24048"/>
            <a:ext cx="5943600" cy="3563694"/>
          </a:xfrm>
          <a:prstGeom prst="rect">
            <a:avLst/>
          </a:prstGeom>
        </p:spPr>
      </p:pic>
      <p:pic>
        <p:nvPicPr>
          <p:cNvPr id="3" name="Audio Recording 23 Feb 2022 at 5:41:00 pm" descr="Audio Recording 23 Feb 2022 at 5:41:00 pm">
            <a:hlinkClick r:id="" action="ppaction://media"/>
            <a:extLst>
              <a:ext uri="{FF2B5EF4-FFF2-40B4-BE49-F238E27FC236}">
                <a16:creationId xmlns:a16="http://schemas.microsoft.com/office/drawing/2014/main" id="{CB9EFCED-B205-D34B-9672-75C55CE8A9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45973" y="47341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9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E5A41-4319-AC4E-84C6-EA96249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495E1-3A21-CB44-8F22-170E9D06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3</a:t>
            </a:fld>
            <a:endParaRPr lang="en-AU" alt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6B4D305-C85C-FF49-8D7D-6290BD869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10" y="247924"/>
            <a:ext cx="6595200" cy="6121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E3D4D-7850-4648-BE31-3441E435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3" y="638690"/>
            <a:ext cx="27003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2. Time delay</a:t>
            </a:r>
          </a:p>
        </p:txBody>
      </p:sp>
      <p:pic>
        <p:nvPicPr>
          <p:cNvPr id="6" name="Audio Recording 23 Feb 2022 at 4:29:50 pm" descr="Audio Recording 23 Feb 2022 at 4:29:50 pm">
            <a:hlinkClick r:id="" action="ppaction://media"/>
            <a:extLst>
              <a:ext uri="{FF2B5EF4-FFF2-40B4-BE49-F238E27FC236}">
                <a16:creationId xmlns:a16="http://schemas.microsoft.com/office/drawing/2014/main" id="{645D6DDB-2B93-814E-A687-1601875E8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103" y="2535881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14DE6-E74A-0B4E-B116-50194ADAA0D3}"/>
              </a:ext>
            </a:extLst>
          </p:cNvPr>
          <p:cNvSpPr txBox="1"/>
          <p:nvPr/>
        </p:nvSpPr>
        <p:spPr>
          <a:xfrm>
            <a:off x="4031940" y="38340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z(t)=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61D98C-224F-BB4A-ACAD-90B66A4FEC3F}"/>
              </a:ext>
            </a:extLst>
          </p:cNvPr>
          <p:cNvSpPr/>
          <p:nvPr/>
        </p:nvSpPr>
        <p:spPr>
          <a:xfrm>
            <a:off x="2738873" y="4203377"/>
            <a:ext cx="757943" cy="325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FDF1E-ECAF-B24A-8290-BCE3DDB50D54}"/>
              </a:ext>
            </a:extLst>
          </p:cNvPr>
          <p:cNvSpPr txBox="1"/>
          <p:nvPr/>
        </p:nvSpPr>
        <p:spPr>
          <a:xfrm>
            <a:off x="2758431" y="420337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z(t)</a:t>
            </a:r>
          </a:p>
        </p:txBody>
      </p:sp>
    </p:spTree>
    <p:extLst>
      <p:ext uri="{BB962C8B-B14F-4D97-AF65-F5344CB8AC3E}">
        <p14:creationId xmlns:p14="http://schemas.microsoft.com/office/powerpoint/2010/main" val="176449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B2056-E2F5-0245-97D3-310E0846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692CD-3990-4742-8CBD-23464BF9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4</a:t>
            </a:fld>
            <a:endParaRPr lang="en-AU" alt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D40930E-C6C6-A74D-AE31-2021D6A93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52" y="1412449"/>
            <a:ext cx="6383766" cy="2333081"/>
          </a:xfrm>
          <a:prstGeom prst="rect">
            <a:avLst/>
          </a:prstGeom>
        </p:spPr>
      </p:pic>
      <p:pic>
        <p:nvPicPr>
          <p:cNvPr id="3" name="Audio Recording 23 Feb 2022 at 4:36:46 pm" descr="Audio Recording 23 Feb 2022 at 4:36:46 pm">
            <a:hlinkClick r:id="" action="ppaction://media"/>
            <a:extLst>
              <a:ext uri="{FF2B5EF4-FFF2-40B4-BE49-F238E27FC236}">
                <a16:creationId xmlns:a16="http://schemas.microsoft.com/office/drawing/2014/main" id="{C556ABFB-5498-AE42-B09C-9DB55114D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6655" y="38317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7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8474-4CC4-A04F-A54E-872615C4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3. Speeding up (or slowing down)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CDBA5-B7F3-8B4C-83F8-C4D1499A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8F601-D4D4-D64F-A353-8BBC91FE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5</a:t>
            </a:fld>
            <a:endParaRPr lang="en-AU" altLang="en-US"/>
          </a:p>
        </p:txBody>
      </p:sp>
      <p:pic>
        <p:nvPicPr>
          <p:cNvPr id="7" name="Picture 6" descr="Diagram, text, letter&#10;&#10;Description automatically generated">
            <a:extLst>
              <a:ext uri="{FF2B5EF4-FFF2-40B4-BE49-F238E27FC236}">
                <a16:creationId xmlns:a16="http://schemas.microsoft.com/office/drawing/2014/main" id="{1B09804D-2099-F54F-89AA-78EC10FAE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295498"/>
            <a:ext cx="5383020" cy="5174645"/>
          </a:xfrm>
          <a:prstGeom prst="rect">
            <a:avLst/>
          </a:prstGeom>
        </p:spPr>
      </p:pic>
      <p:pic>
        <p:nvPicPr>
          <p:cNvPr id="3" name="Audio Recording 25 Feb 2021 at 11:24:41 pm" descr="Audio Recording 25 Feb 2021 at 11:24:41 pm">
            <a:hlinkClick r:id="" action="ppaction://media"/>
            <a:extLst>
              <a:ext uri="{FF2B5EF4-FFF2-40B4-BE49-F238E27FC236}">
                <a16:creationId xmlns:a16="http://schemas.microsoft.com/office/drawing/2014/main" id="{9CDBB5CA-1E29-724A-B5DF-5268F8F1D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2740" y="30700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634A-E156-1647-9AD3-A7A8DE1C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4. Amplitude Scaling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E8DE5-A73F-D84B-AFB0-C889D337D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415A4-2D09-A841-8F0E-2F3C6F93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6</a:t>
            </a:fld>
            <a:endParaRPr lang="en-AU" altLang="en-US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27985B1-86C7-534D-8E8D-746BA2FA5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29" y="1759187"/>
            <a:ext cx="7325601" cy="2655295"/>
          </a:xfrm>
          <a:prstGeom prst="rect">
            <a:avLst/>
          </a:prstGeom>
        </p:spPr>
      </p:pic>
      <p:pic>
        <p:nvPicPr>
          <p:cNvPr id="3" name="Audio Recording 25 Feb 2021 at 11:25:49 pm" descr="Audio Recording 25 Feb 2021 at 11:25:49 pm">
            <a:hlinkClick r:id="" action="ppaction://media"/>
            <a:extLst>
              <a:ext uri="{FF2B5EF4-FFF2-40B4-BE49-F238E27FC236}">
                <a16:creationId xmlns:a16="http://schemas.microsoft.com/office/drawing/2014/main" id="{77CB28A8-3099-6546-B92D-259F6E51E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1556" y="37890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7A5D-DD12-524A-916C-F69C9B752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Expressing one signal in terms of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F8BF7-2C03-9D4C-8853-B2023635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0AD0B-97B0-2544-A306-49C939B2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7</a:t>
            </a:fld>
            <a:endParaRPr lang="en-AU" altLang="en-US" dirty="0"/>
          </a:p>
        </p:txBody>
      </p:sp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0D29DED-94B3-3B45-B72F-F6C52CD8E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449890"/>
            <a:ext cx="5807110" cy="2168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D2153-492A-254E-9B4B-04AE4BBCDB6B}"/>
              </a:ext>
            </a:extLst>
          </p:cNvPr>
          <p:cNvSpPr txBox="1"/>
          <p:nvPr/>
        </p:nvSpPr>
        <p:spPr>
          <a:xfrm>
            <a:off x="1691680" y="3924054"/>
            <a:ext cx="486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What is </a:t>
            </a:r>
            <a:r>
              <a:rPr lang="en-US" sz="2400" i="1" dirty="0">
                <a:latin typeface="+mj-lt"/>
              </a:rPr>
              <a:t>z(t)</a:t>
            </a:r>
            <a:r>
              <a:rPr lang="en-US" sz="2400" dirty="0">
                <a:latin typeface="+mj-lt"/>
              </a:rPr>
              <a:t> in terms of </a:t>
            </a:r>
            <a:r>
              <a:rPr lang="en-US" sz="2400" i="1" dirty="0">
                <a:latin typeface="+mj-lt"/>
              </a:rPr>
              <a:t>y(t) </a:t>
            </a:r>
            <a:r>
              <a:rPr lang="en-US" sz="2400" dirty="0">
                <a:latin typeface="+mj-lt"/>
              </a:rPr>
              <a:t>? </a:t>
            </a:r>
          </a:p>
        </p:txBody>
      </p:sp>
      <p:pic>
        <p:nvPicPr>
          <p:cNvPr id="3" name="Audio Recording 25 Feb 2021 at 11:26:33 pm" descr="Audio Recording 25 Feb 2021 at 11:26:33 pm">
            <a:hlinkClick r:id="" action="ppaction://media"/>
            <a:extLst>
              <a:ext uri="{FF2B5EF4-FFF2-40B4-BE49-F238E27FC236}">
                <a16:creationId xmlns:a16="http://schemas.microsoft.com/office/drawing/2014/main" id="{5F492104-A251-2A48-B147-1C2341F8B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46800" y="41518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4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12110-B83C-D24C-8D83-DC67D5CB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B36C1-D7D3-8946-9496-E1409725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8</a:t>
            </a:fld>
            <a:endParaRPr lang="en-AU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50C7D5D-269C-9845-A3A7-5217BA83D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4" y="503675"/>
            <a:ext cx="5805645" cy="5168995"/>
          </a:xfrm>
          <a:prstGeom prst="rect">
            <a:avLst/>
          </a:prstGeom>
        </p:spPr>
      </p:pic>
      <p:pic>
        <p:nvPicPr>
          <p:cNvPr id="2" name="Audio Recording 25 Feb 2021 at 11:28:40 pm" descr="Audio Recording 25 Feb 2021 at 11:28:40 pm">
            <a:hlinkClick r:id="" action="ppaction://media"/>
            <a:extLst>
              <a:ext uri="{FF2B5EF4-FFF2-40B4-BE49-F238E27FC236}">
                <a16:creationId xmlns:a16="http://schemas.microsoft.com/office/drawing/2014/main" id="{8AE1347C-3E94-FF4B-8213-54150B5A8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5557" y="28889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36A43-77DC-2A4A-8088-0A52BCB0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ELEC2040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E08F2-FF97-394D-9450-843028DA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75267-8DEE-FA47-A17F-4EFFFFB538CA}" type="slidenum">
              <a:rPr lang="en-AU" altLang="en-US" smtClean="0"/>
              <a:pPr>
                <a:defRPr/>
              </a:pPr>
              <a:t>9</a:t>
            </a:fld>
            <a:endParaRPr lang="en-AU" alt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EDC055A-8EB9-1848-946F-7A78447B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474113"/>
            <a:ext cx="6466450" cy="1935215"/>
          </a:xfrm>
          <a:prstGeom prst="rect">
            <a:avLst/>
          </a:prstGeom>
        </p:spPr>
      </p:pic>
      <p:pic>
        <p:nvPicPr>
          <p:cNvPr id="2" name="Audio Recording 25 Feb 2021 at 11:32:53 pm" descr="Audio Recording 25 Feb 2021 at 11:32:53 pm">
            <a:hlinkClick r:id="" action="ppaction://media"/>
            <a:extLst>
              <a:ext uri="{FF2B5EF4-FFF2-40B4-BE49-F238E27FC236}">
                <a16:creationId xmlns:a16="http://schemas.microsoft.com/office/drawing/2014/main" id="{62355D72-F302-DE4E-A955-50E90AE65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36636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5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171</Words>
  <Application>Microsoft Macintosh PowerPoint</Application>
  <PresentationFormat>On-screen Show (4:3)</PresentationFormat>
  <Paragraphs>71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ELEC2040  Week 2  Operations on signals  and signal properties</vt:lpstr>
      <vt:lpstr>1. Time reversal</vt:lpstr>
      <vt:lpstr>2. Time delay</vt:lpstr>
      <vt:lpstr>PowerPoint Presentation</vt:lpstr>
      <vt:lpstr>3. Speeding up (or slowing down) signal</vt:lpstr>
      <vt:lpstr>4. Amplitude Scaling</vt:lpstr>
      <vt:lpstr>Expressing one signal in terms of another</vt:lpstr>
      <vt:lpstr>PowerPoint Presentation</vt:lpstr>
      <vt:lpstr>PowerPoint Presentation</vt:lpstr>
      <vt:lpstr>Another example</vt:lpstr>
      <vt:lpstr>Drawing a signal from an expression</vt:lpstr>
      <vt:lpstr>Special Signals:  1. unit step function</vt:lpstr>
      <vt:lpstr>PowerPoint Presentation</vt:lpstr>
      <vt:lpstr>2. Rectangular pulse</vt:lpstr>
      <vt:lpstr>PowerPoint Presentation</vt:lpstr>
      <vt:lpstr>3. sinusoids</vt:lpstr>
      <vt:lpstr>PowerPoint Presentation</vt:lpstr>
      <vt:lpstr>Properties of Signals 1. mean value</vt:lpstr>
      <vt:lpstr>PowerPoint Presentation</vt:lpstr>
      <vt:lpstr>2. Energy of a signal</vt:lpstr>
      <vt:lpstr>Examples</vt:lpstr>
      <vt:lpstr>PowerPoint Presentation</vt:lpstr>
      <vt:lpstr>PowerPoint Presentation</vt:lpstr>
      <vt:lpstr>4. Average Power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Defined by Differential Equations</dc:title>
  <dc:creator>rein</dc:creator>
  <cp:lastModifiedBy>Stephen Hanly</cp:lastModifiedBy>
  <cp:revision>253</cp:revision>
  <cp:lastPrinted>2018-08-01T05:22:47Z</cp:lastPrinted>
  <dcterms:created xsi:type="dcterms:W3CDTF">2010-05-12T03:37:35Z</dcterms:created>
  <dcterms:modified xsi:type="dcterms:W3CDTF">2023-02-17T05:26:56Z</dcterms:modified>
</cp:coreProperties>
</file>